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  <p:sldId id="267" r:id="rId13"/>
  </p:sldIdLst>
  <p:sldSz cx="6858000" cy="9906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148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C8DAF-1645-4231-812C-17E27EB48E78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5BF-53F8-416B-BE19-77E2D99DD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27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C8DAF-1645-4231-812C-17E27EB48E78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5BF-53F8-416B-BE19-77E2D99DD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956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C8DAF-1645-4231-812C-17E27EB48E78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5BF-53F8-416B-BE19-77E2D99DD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721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C8DAF-1645-4231-812C-17E27EB48E78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5BF-53F8-416B-BE19-77E2D99DD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511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C8DAF-1645-4231-812C-17E27EB48E78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5BF-53F8-416B-BE19-77E2D99DD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642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C8DAF-1645-4231-812C-17E27EB48E78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5BF-53F8-416B-BE19-77E2D99DD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67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C8DAF-1645-4231-812C-17E27EB48E78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5BF-53F8-416B-BE19-77E2D99DD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C8DAF-1645-4231-812C-17E27EB48E78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5BF-53F8-416B-BE19-77E2D99DD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826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C8DAF-1645-4231-812C-17E27EB48E78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5BF-53F8-416B-BE19-77E2D99DD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054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C8DAF-1645-4231-812C-17E27EB48E78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5BF-53F8-416B-BE19-77E2D99DD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91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C8DAF-1645-4231-812C-17E27EB48E78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5BF-53F8-416B-BE19-77E2D99DD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200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AC8DAF-1645-4231-812C-17E27EB48E78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23D5BF-53F8-416B-BE19-77E2D99DD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65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1955"/>
            <a:ext cx="6858000" cy="65100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4961" y="223524"/>
            <a:ext cx="4873869" cy="3232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Name:</a:t>
            </a:r>
            <a:r>
              <a:rPr lang="en-US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</a:t>
            </a:r>
            <a:r>
              <a:rPr lang="en-US" sz="28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Python Sinhala</a:t>
            </a:r>
            <a:endParaRPr lang="en-US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Used Technologies:</a:t>
            </a:r>
            <a:r>
              <a:rPr lang="en-US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Android Studio, Java, HTML , Bootstrap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Description:</a:t>
            </a:r>
            <a:r>
              <a:rPr lang="en-US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An android application that helps people to startup with programming. It has over 5000 downloads through the Google Playstore.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URL :</a:t>
            </a:r>
            <a:r>
              <a:rPr lang="en-US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play.google.com/store/apps/details?id=bevylabs.buddhika.pythonsinhala</a:t>
            </a:r>
            <a:endParaRPr lang="en-US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847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2693"/>
            <a:ext cx="6858000" cy="651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472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7090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9722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164124"/>
            <a:ext cx="6330462" cy="5083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Name: </a:t>
            </a:r>
            <a:r>
              <a:rPr lang="en-US" sz="28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“Amba Yaluwa” – The Concentration Device</a:t>
            </a:r>
            <a:endParaRPr lang="en-US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Used Technologies:</a:t>
            </a:r>
            <a:r>
              <a:rPr lang="en-US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Arduino ,NodeMCU, C , Electronics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Description:</a:t>
            </a:r>
            <a:r>
              <a:rPr lang="en-US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A concentration device that based on psychology techniques (Color psychology , Pomodoro technique)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URL :</a:t>
            </a:r>
            <a:r>
              <a:rPr lang="en-US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3rd Place ( Bronze Medal ) in Applied Science &amp; Technology “Sahasak Nimeum” National Exhibition and Competition 2018 An Exhibition Organized by Sri Lanka Inventors Commission.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Merit Award - National Best Quality ICT Awards (NBQSA) 2018 Organized by British Computer Society (BCS) – The Chartered Institute for IT.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Finalist IEEE SS12 MakerFair South Asian Exhibition and Competition 2018 An innovations exhibition Organized by IEEE</a:t>
            </a:r>
            <a:endParaRPr lang="en-US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126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1546" y="0"/>
            <a:ext cx="6796454" cy="5021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Name: </a:t>
            </a:r>
            <a:r>
              <a:rPr lang="en-US" sz="28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NoteReview App</a:t>
            </a:r>
            <a:endParaRPr lang="en-US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Used Technologies:</a:t>
            </a:r>
            <a:r>
              <a:rPr lang="en-US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Android Studio, Java, GoogleVisionAPI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Description:</a:t>
            </a:r>
            <a:r>
              <a:rPr lang="en-US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A solution for review notes and can evaluate the user in less than in 2mins.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Awards :</a:t>
            </a:r>
            <a:r>
              <a:rPr lang="en-US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Gold Medal - IPITEx 2019 (International Exhibition and Competition ) Bangkok International Intellectual Property Invention, Innovation and Technology Exposition.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1st Place ( Gold Medal ) in ICT Category “Sahasak Nimeum” National Exhibition and Competition 2018 An Exhibition Organized by Sri Lanka Inventors Commission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URL :</a:t>
            </a:r>
            <a:r>
              <a:rPr lang="en-US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play.google.com/store/apps/details?id=com.bevylabs.buddhika.notereview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6586"/>
            <a:ext cx="6858000" cy="651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51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5910"/>
            <a:ext cx="6858000" cy="651009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3946" y="0"/>
            <a:ext cx="6280638" cy="3795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Name:</a:t>
            </a:r>
            <a:r>
              <a:rPr lang="en-US" sz="28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</a:t>
            </a:r>
            <a:r>
              <a:rPr lang="en-US" sz="28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Hithumathe Jeevithe – The Android Game</a:t>
            </a:r>
            <a:endParaRPr lang="en-US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Used Technologies:</a:t>
            </a:r>
            <a:r>
              <a:rPr lang="en-US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Unity, Adobe PS, Autodesk SB, FL-Studio.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Description:</a:t>
            </a:r>
            <a:r>
              <a:rPr lang="en-US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Sri Lanka’s first game with a rap music. A platformer action game.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URL :</a:t>
            </a:r>
            <a:r>
              <a:rPr lang="en-US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play.google.com/store/apps/details?id=com.BevyLabs.Hethumathe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Awards :</a:t>
            </a:r>
            <a:r>
              <a:rPr lang="en-US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 1 st place UWU GameJam 2018 A Game Hackathon Organized by Mozilla Campus Club - UWU.</a:t>
            </a:r>
            <a:endParaRPr lang="en-US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65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7393" y="0"/>
            <a:ext cx="6280638" cy="2046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Name: </a:t>
            </a:r>
            <a:r>
              <a:rPr lang="en-US" sz="28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“BevyLabsFlyBee”</a:t>
            </a:r>
            <a:endParaRPr lang="en-US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Used Technologies:</a:t>
            </a:r>
            <a:r>
              <a:rPr lang="en-US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Linux kernel, Python, OpenCV, Processing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Description:</a:t>
            </a:r>
            <a:r>
              <a:rPr lang="en-US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An autonomous drone that can fly using detecting lines.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URL :</a:t>
            </a:r>
            <a:r>
              <a:rPr lang="en-US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</a:t>
            </a:r>
            <a:endParaRPr lang="en-US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14556"/>
            <a:ext cx="6858000" cy="651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60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4284" y="167800"/>
            <a:ext cx="5788269" cy="1881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Name: </a:t>
            </a:r>
            <a:r>
              <a:rPr lang="en-US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“GenACMS”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Used Technologies:</a:t>
            </a:r>
            <a:r>
              <a:rPr lang="en-US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Arduino, C, Electronics, MSExcel.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Description:</a:t>
            </a:r>
            <a:r>
              <a:rPr lang="en-US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A solution for measuring/indicating A/C voltages levels with real-time monitoring system.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URL :</a:t>
            </a:r>
            <a:r>
              <a:rPr lang="en-US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</a:t>
            </a:r>
            <a:endParaRPr lang="en-US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1278"/>
            <a:ext cx="6858000" cy="651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79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6858000" cy="2046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Name: </a:t>
            </a:r>
            <a:r>
              <a:rPr lang="en-US" sz="28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“Vibes”</a:t>
            </a:r>
            <a:endParaRPr lang="en-US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Used Technologies : </a:t>
            </a:r>
            <a:r>
              <a:rPr lang="en-US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Android, Firebase, GoogleVisionAPI, MSExcel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Description : </a:t>
            </a:r>
            <a:r>
              <a:rPr lang="en-US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A mobile solution for who want to mark attendance of a large number of people in less amount of time.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URL :</a:t>
            </a:r>
            <a:r>
              <a:rPr lang="en-US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</a:t>
            </a:r>
            <a:endParaRPr lang="en-US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706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6858000" cy="2046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Name: </a:t>
            </a:r>
            <a:r>
              <a:rPr lang="en-US" sz="28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“Vibes”</a:t>
            </a:r>
            <a:endParaRPr lang="en-US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Used Technologies : </a:t>
            </a:r>
            <a:r>
              <a:rPr lang="en-US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Android, Firebase, GoogleVisionAPI, MSExcel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Description : </a:t>
            </a:r>
            <a:r>
              <a:rPr lang="en-US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A mobile solution for who want to mark attendance of a large number of people in less amount of time.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URL :</a:t>
            </a:r>
            <a:r>
              <a:rPr lang="en-US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</a:t>
            </a:r>
            <a:endParaRPr lang="en-US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5910"/>
            <a:ext cx="6858000" cy="651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65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5801"/>
            <a:ext cx="6858000" cy="651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47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</TotalTime>
  <Words>456</Words>
  <Application>Microsoft Office PowerPoint</Application>
  <PresentationFormat>A4 Paper (210x297 mm)</PresentationFormat>
  <Paragraphs>37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Iskoola Pota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Buddhika</dc:creator>
  <cp:lastModifiedBy>Buddhika</cp:lastModifiedBy>
  <cp:revision>6</cp:revision>
  <dcterms:created xsi:type="dcterms:W3CDTF">2019-06-13T04:00:40Z</dcterms:created>
  <dcterms:modified xsi:type="dcterms:W3CDTF">2019-06-13T05:10:30Z</dcterms:modified>
</cp:coreProperties>
</file>